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9144000" cy="5143500" type="screen16x9"/>
  <p:notesSz cx="6858000" cy="9144000"/>
  <p:defaultTextStyle>
    <a:defPPr>
      <a:defRPr lang="en-US"/>
    </a:defPPr>
    <a:lvl1pPr marL="0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3972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7942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4928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1914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8900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5886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F48"/>
    <a:srgbClr val="F8AE2F"/>
    <a:srgbClr val="3DA36E"/>
    <a:srgbClr val="2D3E48"/>
    <a:srgbClr val="2D3E47"/>
    <a:srgbClr val="108EA6"/>
    <a:srgbClr val="809CD0"/>
    <a:srgbClr val="148FA7"/>
    <a:srgbClr val="3CA66E"/>
    <a:srgbClr val="213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86320"/>
  </p:normalViewPr>
  <p:slideViewPr>
    <p:cSldViewPr snapToGrid="0" snapToObjects="1">
      <p:cViewPr varScale="1">
        <p:scale>
          <a:sx n="130" d="100"/>
          <a:sy n="130" d="100"/>
        </p:scale>
        <p:origin x="145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D4244-6892-4006-B7C6-09D8D1E66BA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8EF6A-6113-42BF-9265-AE95C5B2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D682-ADFE-B04E-A6E6-DD1B0870C41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24EBB-FB27-7544-88A1-FFD5D4FD0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902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2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2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28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4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0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6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4EBB-FB27-7544-88A1-FFD5D4FD0D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6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54782"/>
            <a:ext cx="2057400" cy="32944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44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0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9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456754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51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65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4pPr>
            <a:lvl5pPr marL="1827021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5pPr>
            <a:lvl6pPr marL="2283775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6pPr>
            <a:lvl7pPr marL="274053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7pPr>
            <a:lvl8pPr marL="3197286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8pPr>
            <a:lvl9pPr marL="365404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3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01305"/>
            <a:ext cx="4038601" cy="2547938"/>
          </a:xfrm>
        </p:spPr>
        <p:txBody>
          <a:bodyPr/>
          <a:lstStyle>
            <a:lvl1pPr>
              <a:defRPr sz="2798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1305"/>
            <a:ext cx="4038601" cy="2547938"/>
          </a:xfrm>
        </p:spPr>
        <p:txBody>
          <a:bodyPr/>
          <a:lstStyle>
            <a:lvl1pPr>
              <a:defRPr sz="2798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9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54" indent="0">
              <a:buNone/>
              <a:defRPr sz="1998" b="1"/>
            </a:lvl2pPr>
            <a:lvl3pPr marL="913511" indent="0">
              <a:buNone/>
              <a:defRPr sz="1798" b="1"/>
            </a:lvl3pPr>
            <a:lvl4pPr marL="1370265" indent="0">
              <a:buNone/>
              <a:defRPr sz="1598" b="1"/>
            </a:lvl4pPr>
            <a:lvl5pPr marL="1827021" indent="0">
              <a:buNone/>
              <a:defRPr sz="1598" b="1"/>
            </a:lvl5pPr>
            <a:lvl6pPr marL="2283775" indent="0">
              <a:buNone/>
              <a:defRPr sz="1598" b="1"/>
            </a:lvl6pPr>
            <a:lvl7pPr marL="2740530" indent="0">
              <a:buNone/>
              <a:defRPr sz="1598" b="1"/>
            </a:lvl7pPr>
            <a:lvl8pPr marL="3197286" indent="0">
              <a:buNone/>
              <a:defRPr sz="1598" b="1"/>
            </a:lvl8pPr>
            <a:lvl9pPr marL="3654040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7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54" indent="0">
              <a:buNone/>
              <a:defRPr sz="1998" b="1"/>
            </a:lvl2pPr>
            <a:lvl3pPr marL="913511" indent="0">
              <a:buNone/>
              <a:defRPr sz="1798" b="1"/>
            </a:lvl3pPr>
            <a:lvl4pPr marL="1370265" indent="0">
              <a:buNone/>
              <a:defRPr sz="1598" b="1"/>
            </a:lvl4pPr>
            <a:lvl5pPr marL="1827021" indent="0">
              <a:buNone/>
              <a:defRPr sz="1598" b="1"/>
            </a:lvl5pPr>
            <a:lvl6pPr marL="2283775" indent="0">
              <a:buNone/>
              <a:defRPr sz="1598" b="1"/>
            </a:lvl6pPr>
            <a:lvl7pPr marL="2740530" indent="0">
              <a:buNone/>
              <a:defRPr sz="1598" b="1"/>
            </a:lvl7pPr>
            <a:lvl8pPr marL="3197286" indent="0">
              <a:buNone/>
              <a:defRPr sz="1598" b="1"/>
            </a:lvl8pPr>
            <a:lvl9pPr marL="3654040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4" cy="2963466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7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6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8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3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7"/>
            <a:ext cx="5111750" cy="4389834"/>
          </a:xfrm>
        </p:spPr>
        <p:txBody>
          <a:bodyPr/>
          <a:lstStyle>
            <a:lvl1pPr>
              <a:defRPr sz="3196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2" cy="3518296"/>
          </a:xfrm>
        </p:spPr>
        <p:txBody>
          <a:bodyPr/>
          <a:lstStyle>
            <a:lvl1pPr marL="0" indent="0">
              <a:buNone/>
              <a:defRPr sz="1398"/>
            </a:lvl1pPr>
            <a:lvl2pPr marL="456754" indent="0">
              <a:buNone/>
              <a:defRPr sz="1198"/>
            </a:lvl2pPr>
            <a:lvl3pPr marL="913511" indent="0">
              <a:buNone/>
              <a:defRPr sz="1000"/>
            </a:lvl3pPr>
            <a:lvl4pPr marL="1370265" indent="0">
              <a:buNone/>
              <a:defRPr sz="900"/>
            </a:lvl4pPr>
            <a:lvl5pPr marL="1827021" indent="0">
              <a:buNone/>
              <a:defRPr sz="900"/>
            </a:lvl5pPr>
            <a:lvl6pPr marL="2283775" indent="0">
              <a:buNone/>
              <a:defRPr sz="900"/>
            </a:lvl6pPr>
            <a:lvl7pPr marL="2740530" indent="0">
              <a:buNone/>
              <a:defRPr sz="900"/>
            </a:lvl7pPr>
            <a:lvl8pPr marL="3197286" indent="0">
              <a:buNone/>
              <a:defRPr sz="900"/>
            </a:lvl8pPr>
            <a:lvl9pPr marL="36540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3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3196"/>
            </a:lvl1pPr>
            <a:lvl2pPr marL="456754" indent="0">
              <a:buNone/>
              <a:defRPr sz="2798"/>
            </a:lvl2pPr>
            <a:lvl3pPr marL="913511" indent="0">
              <a:buNone/>
              <a:defRPr sz="2398"/>
            </a:lvl3pPr>
            <a:lvl4pPr marL="1370265" indent="0">
              <a:buNone/>
              <a:defRPr sz="1998"/>
            </a:lvl4pPr>
            <a:lvl5pPr marL="1827021" indent="0">
              <a:buNone/>
              <a:defRPr sz="1998"/>
            </a:lvl5pPr>
            <a:lvl6pPr marL="2283775" indent="0">
              <a:buNone/>
              <a:defRPr sz="1998"/>
            </a:lvl6pPr>
            <a:lvl7pPr marL="2740530" indent="0">
              <a:buNone/>
              <a:defRPr sz="1998"/>
            </a:lvl7pPr>
            <a:lvl8pPr marL="3197286" indent="0">
              <a:buNone/>
              <a:defRPr sz="1998"/>
            </a:lvl8pPr>
            <a:lvl9pPr marL="3654040" indent="0">
              <a:buNone/>
              <a:defRPr sz="1998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6"/>
          </a:xfrm>
        </p:spPr>
        <p:txBody>
          <a:bodyPr/>
          <a:lstStyle>
            <a:lvl1pPr marL="0" indent="0">
              <a:buNone/>
              <a:defRPr sz="1398"/>
            </a:lvl1pPr>
            <a:lvl2pPr marL="456754" indent="0">
              <a:buNone/>
              <a:defRPr sz="1198"/>
            </a:lvl2pPr>
            <a:lvl3pPr marL="913511" indent="0">
              <a:buNone/>
              <a:defRPr sz="1000"/>
            </a:lvl3pPr>
            <a:lvl4pPr marL="1370265" indent="0">
              <a:buNone/>
              <a:defRPr sz="900"/>
            </a:lvl4pPr>
            <a:lvl5pPr marL="1827021" indent="0">
              <a:buNone/>
              <a:defRPr sz="900"/>
            </a:lvl5pPr>
            <a:lvl6pPr marL="2283775" indent="0">
              <a:buNone/>
              <a:defRPr sz="900"/>
            </a:lvl6pPr>
            <a:lvl7pPr marL="2740530" indent="0">
              <a:buNone/>
              <a:defRPr sz="900"/>
            </a:lvl7pPr>
            <a:lvl8pPr marL="3197286" indent="0">
              <a:buNone/>
              <a:defRPr sz="900"/>
            </a:lvl8pPr>
            <a:lvl9pPr marL="36540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1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516D-C727-2F41-A98A-12C4B2504C8D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0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754" rtl="0" eaLnBrk="1" latinLnBrk="0" hangingPunct="1"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7" indent="-342567" algn="l" defTabSz="456754" rtl="0" eaLnBrk="1" latinLnBrk="0" hangingPunct="1">
        <a:spcBef>
          <a:spcPct val="20000"/>
        </a:spcBef>
        <a:buFont typeface="Arial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1pPr>
      <a:lvl2pPr marL="742228" indent="-285472" algn="l" defTabSz="456754" rtl="0" eaLnBrk="1" latinLnBrk="0" hangingPunct="1">
        <a:spcBef>
          <a:spcPct val="20000"/>
        </a:spcBef>
        <a:buFont typeface="Arial"/>
        <a:buChar char="–"/>
        <a:defRPr sz="27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8378" algn="l" defTabSz="456754" rtl="0" eaLnBrk="1" latinLnBrk="0" hangingPunct="1">
        <a:spcBef>
          <a:spcPct val="20000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3" indent="-228378" algn="l" defTabSz="456754" rtl="0" eaLnBrk="1" latinLnBrk="0" hangingPunct="1">
        <a:spcBef>
          <a:spcPct val="20000"/>
        </a:spcBef>
        <a:buFont typeface="Arial"/>
        <a:buChar char="–"/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7" indent="-228378" algn="l" defTabSz="456754" rtl="0" eaLnBrk="1" latinLnBrk="0" hangingPunct="1">
        <a:spcBef>
          <a:spcPct val="20000"/>
        </a:spcBef>
        <a:buFont typeface="Arial"/>
        <a:buChar char="»"/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4" indent="-228378" algn="l" defTabSz="45675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8" indent="-228378" algn="l" defTabSz="45675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664" indent="-228378" algn="l" defTabSz="45675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8" indent="-228378" algn="l" defTabSz="45675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54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11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5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021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5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530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6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040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running on a road&#10;&#10;Description automatically generated">
            <a:extLst>
              <a:ext uri="{FF2B5EF4-FFF2-40B4-BE49-F238E27FC236}">
                <a16:creationId xmlns:a16="http://schemas.microsoft.com/office/drawing/2014/main" id="{293FBF3F-297B-12A2-D03F-E90D1AB5DA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r="38488"/>
          <a:stretch/>
        </p:blipFill>
        <p:spPr>
          <a:xfrm>
            <a:off x="-7089" y="0"/>
            <a:ext cx="4571974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053B08-2EB4-EEB1-11BF-59088A096E22}"/>
              </a:ext>
            </a:extLst>
          </p:cNvPr>
          <p:cNvSpPr txBox="1"/>
          <p:nvPr/>
        </p:nvSpPr>
        <p:spPr>
          <a:xfrm>
            <a:off x="313675" y="3343278"/>
            <a:ext cx="393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Registration Dates: June 1 – 12, 2024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ea typeface="Whitney Book" charset="0"/>
                <a:cs typeface="Whitney Book" charset="0"/>
              </a:rPr>
              <a:t>Challenge Dates: June 10 – 24, 2024</a:t>
            </a:r>
            <a:endParaRPr lang="en-US" sz="1800" dirty="0">
              <a:solidFill>
                <a:schemeClr val="bg1"/>
              </a:solidFill>
              <a:ea typeface="Whitney Book" charset="0"/>
              <a:cs typeface="Whitney Book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288DE-86E4-789E-1DF0-4986E6ECC6B8}"/>
              </a:ext>
            </a:extLst>
          </p:cNvPr>
          <p:cNvGrpSpPr/>
          <p:nvPr/>
        </p:nvGrpSpPr>
        <p:grpSpPr>
          <a:xfrm>
            <a:off x="4323663" y="225860"/>
            <a:ext cx="4850281" cy="4894850"/>
            <a:chOff x="4323663" y="225860"/>
            <a:chExt cx="4850281" cy="48948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1B6E89-348A-BA4B-8688-A66835DACF39}"/>
                </a:ext>
              </a:extLst>
            </p:cNvPr>
            <p:cNvSpPr/>
            <p:nvPr/>
          </p:nvSpPr>
          <p:spPr>
            <a:xfrm>
              <a:off x="4875031" y="454031"/>
              <a:ext cx="3431837" cy="307777"/>
            </a:xfrm>
            <a:prstGeom prst="rect">
              <a:avLst/>
            </a:prstGeom>
            <a:effectLst>
              <a:outerShdw sx="1000" sy="1000" algn="ctr" rotWithShape="0">
                <a:srgbClr val="000000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Whitney Medium" pitchFamily="2" charset="0"/>
                  <a:ea typeface="Whitney Semibold" charset="0"/>
                  <a:cs typeface="Whitney Semibold" charset="0"/>
                </a:rPr>
                <a:t>GET RADY FOR THE NEXT TEAM CHALLENGE: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DD151C-F07B-0941-8418-24F0BDA372FD}"/>
                </a:ext>
              </a:extLst>
            </p:cNvPr>
            <p:cNvSpPr/>
            <p:nvPr/>
          </p:nvSpPr>
          <p:spPr>
            <a:xfrm>
              <a:off x="4323663" y="1881544"/>
              <a:ext cx="4710201" cy="338554"/>
            </a:xfrm>
            <a:prstGeom prst="rect">
              <a:avLst/>
            </a:prstGeom>
            <a:effectLst>
              <a:outerShdw sx="1000" sy="1000" algn="ctr" rotWithShape="0">
                <a:srgbClr val="000000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endParaRPr lang="en-US" sz="1600" b="1" dirty="0">
                <a:solidFill>
                  <a:srgbClr val="2D3F48"/>
                </a:solidFill>
                <a:latin typeface="Whitney HTF Medium" pitchFamily="2" charset="77"/>
                <a:ea typeface="Whitney Semibold" charset="0"/>
                <a:cs typeface="Whitney Semibold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396356-152E-9447-B2F1-83E756084FCC}"/>
                </a:ext>
              </a:extLst>
            </p:cNvPr>
            <p:cNvSpPr/>
            <p:nvPr/>
          </p:nvSpPr>
          <p:spPr>
            <a:xfrm>
              <a:off x="4564885" y="225860"/>
              <a:ext cx="4609059" cy="584775"/>
            </a:xfrm>
            <a:prstGeom prst="rect">
              <a:avLst/>
            </a:prstGeom>
            <a:effectLst>
              <a:outerShdw sx="1000" sy="1000" algn="ctr" rotWithShape="0">
                <a:srgbClr val="000000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Tungsten Semibold" pitchFamily="2" charset="0"/>
                  <a:ea typeface="Tungsten Semibold" charset="0"/>
                  <a:cs typeface="Tungsten Semibold" charset="0"/>
                </a:rPr>
                <a:t>Step It Up to a Better You</a:t>
              </a:r>
              <a:endParaRPr lang="en-US" sz="3200" b="1" dirty="0">
                <a:solidFill>
                  <a:schemeClr val="tx2"/>
                </a:solidFill>
                <a:latin typeface="Tungsten Semibold" pitchFamily="2" charset="0"/>
                <a:ea typeface="Tungsten Light" charset="0"/>
                <a:cs typeface="Tungsten Light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719" y="4536645"/>
              <a:ext cx="1460166" cy="58406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579117" y="1147471"/>
              <a:ext cx="45577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ea typeface="Whitney Semibold" charset="0"/>
                  <a:cs typeface="Calibri Light" panose="020F0302020204030204" pitchFamily="34" charset="0"/>
                </a:rPr>
                <a:t>Ready to go the distance?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717461-B2DA-6A37-725C-C94DC11D84CF}"/>
                </a:ext>
              </a:extLst>
            </p:cNvPr>
            <p:cNvSpPr txBox="1"/>
            <p:nvPr/>
          </p:nvSpPr>
          <p:spPr>
            <a:xfrm>
              <a:off x="4579117" y="2779220"/>
              <a:ext cx="45720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en-US" sz="1600" dirty="0">
                <a:ea typeface="Whitney Book" charset="0"/>
                <a:cs typeface="Whitney Book" charset="0"/>
              </a:endParaRP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</a:rPr>
                <a:t>Sign up starting June 1st! </a:t>
              </a:r>
              <a:endParaRPr lang="en-US" sz="1800" dirty="0">
                <a:solidFill>
                  <a:schemeClr val="tx2"/>
                </a:solidFill>
                <a:ea typeface="Whitney Book" charset="0"/>
                <a:cs typeface="Whitney Book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dirty="0">
                <a:ea typeface="Whitney Book" charset="0"/>
                <a:cs typeface="Whitney Book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ea typeface="Whitney Book" charset="0"/>
                  <a:cs typeface="Whitney Book" charset="0"/>
                </a:rPr>
                <a:t>Visit the </a:t>
              </a:r>
              <a:r>
                <a:rPr lang="en-US" sz="1600" b="1" dirty="0">
                  <a:ea typeface="Whitney Book" charset="0"/>
                  <a:cs typeface="Whitney Book" charset="0"/>
                </a:rPr>
                <a:t>Virgin Pulse app </a:t>
              </a:r>
              <a:r>
                <a:rPr lang="en-US" sz="1600" dirty="0">
                  <a:ea typeface="Whitney Book" charset="0"/>
                  <a:cs typeface="Whitney Book" charset="0"/>
                </a:rPr>
                <a:t>or sign in at </a:t>
              </a:r>
              <a:r>
                <a:rPr lang="en-US" sz="1600" dirty="0">
                  <a:solidFill>
                    <a:srgbClr val="C81767"/>
                  </a:solidFill>
                  <a:ea typeface="Whitney Book" charset="0"/>
                  <a:cs typeface="Whitney Book" charset="0"/>
                </a:rPr>
                <a:t>Medica.com/</a:t>
              </a:r>
              <a:r>
                <a:rPr lang="en-US" sz="1600" dirty="0" err="1">
                  <a:solidFill>
                    <a:srgbClr val="C81767"/>
                  </a:solidFill>
                  <a:ea typeface="Whitney Book" charset="0"/>
                  <a:cs typeface="Whitney Book" charset="0"/>
                </a:rPr>
                <a:t>MyHealthRewards</a:t>
              </a:r>
              <a:endParaRPr lang="en-US" sz="1600" dirty="0">
                <a:solidFill>
                  <a:srgbClr val="C81767"/>
                </a:solidFill>
                <a:ea typeface="Whitney Book" charset="0"/>
                <a:cs typeface="Whitney Book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FF8681-83FC-8C20-805E-024BBA179304}"/>
                </a:ext>
              </a:extLst>
            </p:cNvPr>
            <p:cNvSpPr txBox="1"/>
            <p:nvPr/>
          </p:nvSpPr>
          <p:spPr>
            <a:xfrm>
              <a:off x="4572000" y="1754785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All it takes are a few lifestyle changes to improve your physical and emotional health. The process starts with you, so let’s take the first step together. </a:t>
              </a:r>
            </a:p>
          </p:txBody>
        </p:sp>
        <p:pic>
          <p:nvPicPr>
            <p:cNvPr id="6" name="Picture 2" descr="340,947 App Store Images, Stock Photos, 3D objects, &amp; Vectors | Shutterstock">
              <a:extLst>
                <a:ext uri="{FF2B5EF4-FFF2-40B4-BE49-F238E27FC236}">
                  <a16:creationId xmlns:a16="http://schemas.microsoft.com/office/drawing/2014/main" id="{B8686171-F966-1141-0D7B-F04B12109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92" y="4147219"/>
              <a:ext cx="1105867" cy="770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282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2a85f6-8850-48a9-ae12-8063c7f88cd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89B5558CDD24E8AEA3F84B7EDD400" ma:contentTypeVersion="7" ma:contentTypeDescription="Create a new document." ma:contentTypeScope="" ma:versionID="827cef9055ef7d783b68a26646436d05">
  <xsd:schema xmlns:xsd="http://www.w3.org/2001/XMLSchema" xmlns:xs="http://www.w3.org/2001/XMLSchema" xmlns:p="http://schemas.microsoft.com/office/2006/metadata/properties" xmlns:ns2="6dabb7db-eaa9-4f3a-b4ff-ab005414bbd6" xmlns:ns3="762a85f6-8850-48a9-ae12-8063c7f88cd4" targetNamespace="http://schemas.microsoft.com/office/2006/metadata/properties" ma:root="true" ma:fieldsID="6ec2140dc77b98732f24e57f4cd5786c" ns2:_="" ns3:_="">
    <xsd:import namespace="6dabb7db-eaa9-4f3a-b4ff-ab005414bbd6"/>
    <xsd:import namespace="762a85f6-8850-48a9-ae12-8063c7f88c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bb7db-eaa9-4f3a-b4ff-ab005414b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a85f6-8850-48a9-ae12-8063c7f88c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i="http://www.w3.org/2001/XMLSchema-instance" xmlns:xsd="http://www.w3.org/2001/XMLSchema" xmlns="http://www.boldonjames.com/2008/01/sie/internal/label" sislVersion="0" policy="fb521ee7-45da-4dda-ac60-5b24a99c9761" origin="userSelected">
  <element uid="de1c51ba-24d4-477f-bd55-4bdb8278ef66" value=""/>
</sisl>
</file>

<file path=customXml/itemProps1.xml><?xml version="1.0" encoding="utf-8"?>
<ds:datastoreItem xmlns:ds="http://schemas.openxmlformats.org/officeDocument/2006/customXml" ds:itemID="{9448765F-85D6-447D-92A3-F4794F8D1D3E}">
  <ds:schemaRefs>
    <ds:schemaRef ds:uri="http://purl.org/dc/terms/"/>
    <ds:schemaRef ds:uri="http://schemas.openxmlformats.org/package/2006/metadata/core-properties"/>
    <ds:schemaRef ds:uri="6dabb7db-eaa9-4f3a-b4ff-ab005414bbd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62a85f6-8850-48a9-ae12-8063c7f88cd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FE6C30-755E-4CD9-B2E7-44495D282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59C59E-F90B-4D37-A6DD-87B182218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abb7db-eaa9-4f3a-b4ff-ab005414bbd6"/>
    <ds:schemaRef ds:uri="762a85f6-8850-48a9-ae12-8063c7f88c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70D9299-DBDC-4A79-9CFD-36E9F5A4883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90</Words>
  <Application>Microsoft Office PowerPoint</Application>
  <PresentationFormat>On-screen Show 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Tungsten Semibold</vt:lpstr>
      <vt:lpstr>Whitney HTF Medium</vt:lpstr>
      <vt:lpstr>Whitney Medium</vt:lpstr>
      <vt:lpstr>Office Theme</vt:lpstr>
      <vt:lpstr>PowerPoint Presentation</vt:lpstr>
    </vt:vector>
  </TitlesOfParts>
  <Company>Virgin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Corby</dc:creator>
  <cp:lastModifiedBy>Chen, Dawn M</cp:lastModifiedBy>
  <cp:revision>156</cp:revision>
  <dcterms:created xsi:type="dcterms:W3CDTF">2015-02-19T14:05:07Z</dcterms:created>
  <dcterms:modified xsi:type="dcterms:W3CDTF">2024-02-23T17:41:57Z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0x01010086B89B5558CDD24E8AEA3F84B7EDD400</vt:lpwstr>
  </property>
  <property fmtid="{D5CDD505-2E9C-101B-9397-08002B2CF9AE}" pid="3" name="Order">
    <vt:r8>4028500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docIndexRef">
    <vt:lpwstr>d3a2f91f-ce57-4727-b4a3-71cbdac08c39</vt:lpwstr>
  </property>
  <property fmtid="{D5CDD505-2E9C-101B-9397-08002B2CF9AE}" pid="8" name="bjClsUserRVM">
    <vt:lpwstr>[]</vt:lpwstr>
  </property>
  <property fmtid="{D5CDD505-2E9C-101B-9397-08002B2CF9AE}" pid="9" name="bjSaver">
    <vt:lpwstr>2oQq2PMDHyAz5Af5os36AMMV3Yscwtdc</vt:lpwstr>
  </property>
  <property fmtid="{D5CDD505-2E9C-101B-9397-08002B2CF9AE}" pid="10" name="bjDocumentLabelXML">
    <vt:lpwstr>&lt;?xml version="1.0" encoding="us-ascii"?&gt;&lt;sisl xmlns:xsi="http://www.w3.org/2001/XMLSchema-instance" xmlns:xsd="http://www.w3.org/2001/XMLSchema" sislVersion="0" policy="fb521ee7-45da-4dda-ac60-5b24a99c9761" origin="userSelected" xmlns="http://www.boldonj</vt:lpwstr>
  </property>
  <property fmtid="{D5CDD505-2E9C-101B-9397-08002B2CF9AE}" pid="11" name="bjDocumentLabelXML-0">
    <vt:lpwstr>ames.com/2008/01/sie/internal/label"&gt;&lt;element uid="de1c51ba-24d4-477f-bd55-4bdb8278ef66" value="" /&gt;&lt;/sisl&gt;</vt:lpwstr>
  </property>
  <property fmtid="{D5CDD505-2E9C-101B-9397-08002B2CF9AE}" pid="12" name="bjDocumentSecurityLabel">
    <vt:lpwstr>Internal</vt:lpwstr>
  </property>
  <property fmtid="{D5CDD505-2E9C-101B-9397-08002B2CF9AE}" pid="13" name="MSIP_Label_453027fc-c886-4f96-bfc8-badaeabc3e6e_Enabled">
    <vt:lpwstr>true</vt:lpwstr>
  </property>
  <property fmtid="{D5CDD505-2E9C-101B-9397-08002B2CF9AE}" pid="14" name="MSIP_Label_453027fc-c886-4f96-bfc8-badaeabc3e6e_SetDate">
    <vt:lpwstr>2023-05-17T03:00:19Z</vt:lpwstr>
  </property>
  <property fmtid="{D5CDD505-2E9C-101B-9397-08002B2CF9AE}" pid="15" name="MSIP_Label_453027fc-c886-4f96-bfc8-badaeabc3e6e_Method">
    <vt:lpwstr>Privileged</vt:lpwstr>
  </property>
  <property fmtid="{D5CDD505-2E9C-101B-9397-08002B2CF9AE}" pid="16" name="MSIP_Label_453027fc-c886-4f96-bfc8-badaeabc3e6e_Name">
    <vt:lpwstr>Internal</vt:lpwstr>
  </property>
  <property fmtid="{D5CDD505-2E9C-101B-9397-08002B2CF9AE}" pid="17" name="MSIP_Label_453027fc-c886-4f96-bfc8-badaeabc3e6e_SiteId">
    <vt:lpwstr>85be13ae-2071-4695-979a-90106d10b6fc</vt:lpwstr>
  </property>
  <property fmtid="{D5CDD505-2E9C-101B-9397-08002B2CF9AE}" pid="18" name="MSIP_Label_453027fc-c886-4f96-bfc8-badaeabc3e6e_ActionId">
    <vt:lpwstr>90c4476e-f977-4bc9-81fc-987460ebe202</vt:lpwstr>
  </property>
  <property fmtid="{D5CDD505-2E9C-101B-9397-08002B2CF9AE}" pid="19" name="MSIP_Label_453027fc-c886-4f96-bfc8-badaeabc3e6e_ContentBits">
    <vt:lpwstr>0</vt:lpwstr>
  </property>
</Properties>
</file>