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5"/>
  </p:sldMasterIdLst>
  <p:notesMasterIdLst>
    <p:notesMasterId r:id="rId7"/>
  </p:notesMasterIdLst>
  <p:handoutMasterIdLst>
    <p:handoutMasterId r:id="rId8"/>
  </p:handoutMasterIdLst>
  <p:sldIdLst>
    <p:sldId id="256" r:id="rId6"/>
  </p:sldIdLst>
  <p:sldSz cx="9144000" cy="5143500" type="screen16x9"/>
  <p:notesSz cx="6858000" cy="9144000"/>
  <p:defaultTextStyle>
    <a:defPPr>
      <a:defRPr lang="en-US"/>
    </a:defPPr>
    <a:lvl1pPr marL="0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4pPr>
    <a:lvl5pPr marL="1827942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5pPr>
    <a:lvl6pPr marL="2284928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6pPr>
    <a:lvl7pPr marL="2741914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7pPr>
    <a:lvl8pPr marL="3198900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8pPr>
    <a:lvl9pPr marL="3655886" algn="l" defTabSz="456986" rtl="0" eaLnBrk="1" latinLnBrk="0" hangingPunct="1">
      <a:defRPr sz="1798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D3F48"/>
    <a:srgbClr val="F8AE2F"/>
    <a:srgbClr val="3DA36E"/>
    <a:srgbClr val="2D3E48"/>
    <a:srgbClr val="2D3E47"/>
    <a:srgbClr val="108EA6"/>
    <a:srgbClr val="809CD0"/>
    <a:srgbClr val="148FA7"/>
    <a:srgbClr val="3CA66E"/>
    <a:srgbClr val="2135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091" autoAdjust="0"/>
    <p:restoredTop sz="86320"/>
  </p:normalViewPr>
  <p:slideViewPr>
    <p:cSldViewPr snapToGrid="0" snapToObjects="1">
      <p:cViewPr>
        <p:scale>
          <a:sx n="130" d="100"/>
          <a:sy n="130" d="100"/>
        </p:scale>
        <p:origin x="1452" y="1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4" Type="http://schemas.openxmlformats.org/officeDocument/2006/relationships/customXml" Target="../customXml/item4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4D4244-6892-4006-B7C6-09D8D1E66BAF}" type="datetimeFigureOut">
              <a:rPr lang="en-US" smtClean="0"/>
              <a:t>11/30/2023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EF6A-6113-42BF-9265-AE95C5B225E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85489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A4ED682-ADFE-B04E-A6E6-DD1B0870C41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24EBB-FB27-7544-88A1-FFD5D4FD0D2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590295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6986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3972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0958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7942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4928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1914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8900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5886" algn="l" defTabSz="456986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24EBB-FB27-7544-88A1-FFD5D4FD0D2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66676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1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1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6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351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026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7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37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0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728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4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51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4255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154782"/>
            <a:ext cx="2057400" cy="329446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2"/>
            <a:ext cx="6019800" cy="32944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2779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30056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1556"/>
          </a:xfrm>
        </p:spPr>
        <p:txBody>
          <a:bodyPr anchor="t"/>
          <a:lstStyle>
            <a:lvl1pPr algn="l">
              <a:defRPr sz="3996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1"/>
          </a:xfrm>
        </p:spPr>
        <p:txBody>
          <a:bodyPr anchor="b"/>
          <a:lstStyle>
            <a:lvl1pPr marL="0" indent="0">
              <a:buNone/>
              <a:defRPr sz="1998">
                <a:solidFill>
                  <a:schemeClr val="tx1">
                    <a:tint val="75000"/>
                  </a:schemeClr>
                </a:solidFill>
              </a:defRPr>
            </a:lvl1pPr>
            <a:lvl2pPr marL="456754" indent="0">
              <a:buNone/>
              <a:defRPr sz="1798">
                <a:solidFill>
                  <a:schemeClr val="tx1">
                    <a:tint val="75000"/>
                  </a:schemeClr>
                </a:solidFill>
              </a:defRPr>
            </a:lvl2pPr>
            <a:lvl3pPr marL="913511" indent="0">
              <a:buNone/>
              <a:defRPr sz="1598">
                <a:solidFill>
                  <a:schemeClr val="tx1">
                    <a:tint val="75000"/>
                  </a:schemeClr>
                </a:solidFill>
              </a:defRPr>
            </a:lvl3pPr>
            <a:lvl4pPr marL="137026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4pPr>
            <a:lvl5pPr marL="1827021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5pPr>
            <a:lvl6pPr marL="2283775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6pPr>
            <a:lvl7pPr marL="274053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7pPr>
            <a:lvl8pPr marL="3197286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8pPr>
            <a:lvl9pPr marL="3654040" indent="0">
              <a:buNone/>
              <a:defRPr sz="139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8034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199" y="901305"/>
            <a:ext cx="4038601" cy="2547938"/>
          </a:xfrm>
        </p:spPr>
        <p:txBody>
          <a:bodyPr/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1305"/>
            <a:ext cx="4038601" cy="2547938"/>
          </a:xfrm>
        </p:spPr>
        <p:txBody>
          <a:bodyPr/>
          <a:lstStyle>
            <a:lvl1pPr>
              <a:defRPr sz="2798"/>
            </a:lvl1pPr>
            <a:lvl2pPr>
              <a:defRPr sz="2398"/>
            </a:lvl2pPr>
            <a:lvl3pPr>
              <a:defRPr sz="1998"/>
            </a:lvl3pPr>
            <a:lvl4pPr>
              <a:defRPr sz="1798"/>
            </a:lvl4pPr>
            <a:lvl5pPr>
              <a:defRPr sz="1798"/>
            </a:lvl5pPr>
            <a:lvl6pPr>
              <a:defRPr sz="1798"/>
            </a:lvl6pPr>
            <a:lvl7pPr>
              <a:defRPr sz="1798"/>
            </a:lvl7pPr>
            <a:lvl8pPr>
              <a:defRPr sz="1798"/>
            </a:lvl8pPr>
            <a:lvl9pPr>
              <a:defRPr sz="17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24192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1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54" indent="0">
              <a:buNone/>
              <a:defRPr sz="1998" b="1"/>
            </a:lvl2pPr>
            <a:lvl3pPr marL="913511" indent="0">
              <a:buNone/>
              <a:defRPr sz="1798" b="1"/>
            </a:lvl3pPr>
            <a:lvl4pPr marL="1370265" indent="0">
              <a:buNone/>
              <a:defRPr sz="1598" b="1"/>
            </a:lvl4pPr>
            <a:lvl5pPr marL="1827021" indent="0">
              <a:buNone/>
              <a:defRPr sz="1598" b="1"/>
            </a:lvl5pPr>
            <a:lvl6pPr marL="2283775" indent="0">
              <a:buNone/>
              <a:defRPr sz="1598" b="1"/>
            </a:lvl6pPr>
            <a:lvl7pPr marL="2740530" indent="0">
              <a:buNone/>
              <a:defRPr sz="1598" b="1"/>
            </a:lvl7pPr>
            <a:lvl8pPr marL="3197286" indent="0">
              <a:buNone/>
              <a:defRPr sz="1598" b="1"/>
            </a:lvl8pPr>
            <a:lvl9pPr marL="3654040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7"/>
            <a:ext cx="4040188" cy="2963466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4" cy="479822"/>
          </a:xfrm>
        </p:spPr>
        <p:txBody>
          <a:bodyPr anchor="b"/>
          <a:lstStyle>
            <a:lvl1pPr marL="0" indent="0">
              <a:buNone/>
              <a:defRPr sz="2398" b="1"/>
            </a:lvl1pPr>
            <a:lvl2pPr marL="456754" indent="0">
              <a:buNone/>
              <a:defRPr sz="1998" b="1"/>
            </a:lvl2pPr>
            <a:lvl3pPr marL="913511" indent="0">
              <a:buNone/>
              <a:defRPr sz="1798" b="1"/>
            </a:lvl3pPr>
            <a:lvl4pPr marL="1370265" indent="0">
              <a:buNone/>
              <a:defRPr sz="1598" b="1"/>
            </a:lvl4pPr>
            <a:lvl5pPr marL="1827021" indent="0">
              <a:buNone/>
              <a:defRPr sz="1598" b="1"/>
            </a:lvl5pPr>
            <a:lvl6pPr marL="2283775" indent="0">
              <a:buNone/>
              <a:defRPr sz="1598" b="1"/>
            </a:lvl6pPr>
            <a:lvl7pPr marL="2740530" indent="0">
              <a:buNone/>
              <a:defRPr sz="1598" b="1"/>
            </a:lvl7pPr>
            <a:lvl8pPr marL="3197286" indent="0">
              <a:buNone/>
              <a:defRPr sz="1598" b="1"/>
            </a:lvl8pPr>
            <a:lvl9pPr marL="3654040" indent="0">
              <a:buNone/>
              <a:defRPr sz="1598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7"/>
            <a:ext cx="4041774" cy="2963466"/>
          </a:xfrm>
        </p:spPr>
        <p:txBody>
          <a:bodyPr/>
          <a:lstStyle>
            <a:lvl1pPr>
              <a:defRPr sz="2398"/>
            </a:lvl1pPr>
            <a:lvl2pPr>
              <a:defRPr sz="1998"/>
            </a:lvl2pPr>
            <a:lvl3pPr>
              <a:defRPr sz="1798"/>
            </a:lvl3pPr>
            <a:lvl4pPr>
              <a:defRPr sz="1598"/>
            </a:lvl4pPr>
            <a:lvl5pPr>
              <a:defRPr sz="1598"/>
            </a:lvl5pPr>
            <a:lvl6pPr>
              <a:defRPr sz="1598"/>
            </a:lvl6pPr>
            <a:lvl7pPr>
              <a:defRPr sz="1598"/>
            </a:lvl7pPr>
            <a:lvl8pPr>
              <a:defRPr sz="1598"/>
            </a:lvl8pPr>
            <a:lvl9pPr>
              <a:defRPr sz="15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7164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5984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7934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2" cy="871538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04787"/>
            <a:ext cx="5111750" cy="4389834"/>
          </a:xfrm>
        </p:spPr>
        <p:txBody>
          <a:bodyPr/>
          <a:lstStyle>
            <a:lvl1pPr>
              <a:defRPr sz="3196"/>
            </a:lvl1pPr>
            <a:lvl2pPr>
              <a:defRPr sz="2798"/>
            </a:lvl2pPr>
            <a:lvl3pPr>
              <a:defRPr sz="2398"/>
            </a:lvl3pPr>
            <a:lvl4pPr>
              <a:defRPr sz="1998"/>
            </a:lvl4pPr>
            <a:lvl5pPr>
              <a:defRPr sz="1998"/>
            </a:lvl5pPr>
            <a:lvl6pPr>
              <a:defRPr sz="1998"/>
            </a:lvl6pPr>
            <a:lvl7pPr>
              <a:defRPr sz="1998"/>
            </a:lvl7pPr>
            <a:lvl8pPr>
              <a:defRPr sz="1998"/>
            </a:lvl8pPr>
            <a:lvl9pPr>
              <a:defRPr sz="1998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2" cy="3518296"/>
          </a:xfrm>
        </p:spPr>
        <p:txBody>
          <a:bodyPr/>
          <a:lstStyle>
            <a:lvl1pPr marL="0" indent="0">
              <a:buNone/>
              <a:defRPr sz="1398"/>
            </a:lvl1pPr>
            <a:lvl2pPr marL="456754" indent="0">
              <a:buNone/>
              <a:defRPr sz="1198"/>
            </a:lvl2pPr>
            <a:lvl3pPr marL="913511" indent="0">
              <a:buNone/>
              <a:defRPr sz="1000"/>
            </a:lvl3pPr>
            <a:lvl4pPr marL="1370265" indent="0">
              <a:buNone/>
              <a:defRPr sz="900"/>
            </a:lvl4pPr>
            <a:lvl5pPr marL="1827021" indent="0">
              <a:buNone/>
              <a:defRPr sz="900"/>
            </a:lvl5pPr>
            <a:lvl6pPr marL="2283775" indent="0">
              <a:buNone/>
              <a:defRPr sz="900"/>
            </a:lvl6pPr>
            <a:lvl7pPr marL="2740530" indent="0">
              <a:buNone/>
              <a:defRPr sz="900"/>
            </a:lvl7pPr>
            <a:lvl8pPr marL="3197286" indent="0">
              <a:buNone/>
              <a:defRPr sz="900"/>
            </a:lvl8pPr>
            <a:lvl9pPr marL="36540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6433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3600452"/>
            <a:ext cx="5486400" cy="425054"/>
          </a:xfrm>
        </p:spPr>
        <p:txBody>
          <a:bodyPr anchor="b"/>
          <a:lstStyle>
            <a:lvl1pPr algn="l">
              <a:defRPr sz="1998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459582"/>
            <a:ext cx="5486400" cy="3086100"/>
          </a:xfrm>
        </p:spPr>
        <p:txBody>
          <a:bodyPr/>
          <a:lstStyle>
            <a:lvl1pPr marL="0" indent="0">
              <a:buNone/>
              <a:defRPr sz="3196"/>
            </a:lvl1pPr>
            <a:lvl2pPr marL="456754" indent="0">
              <a:buNone/>
              <a:defRPr sz="2798"/>
            </a:lvl2pPr>
            <a:lvl3pPr marL="913511" indent="0">
              <a:buNone/>
              <a:defRPr sz="2398"/>
            </a:lvl3pPr>
            <a:lvl4pPr marL="1370265" indent="0">
              <a:buNone/>
              <a:defRPr sz="1998"/>
            </a:lvl4pPr>
            <a:lvl5pPr marL="1827021" indent="0">
              <a:buNone/>
              <a:defRPr sz="1998"/>
            </a:lvl5pPr>
            <a:lvl6pPr marL="2283775" indent="0">
              <a:buNone/>
              <a:defRPr sz="1998"/>
            </a:lvl6pPr>
            <a:lvl7pPr marL="2740530" indent="0">
              <a:buNone/>
              <a:defRPr sz="1998"/>
            </a:lvl7pPr>
            <a:lvl8pPr marL="3197286" indent="0">
              <a:buNone/>
              <a:defRPr sz="1998"/>
            </a:lvl8pPr>
            <a:lvl9pPr marL="3654040" indent="0">
              <a:buNone/>
              <a:defRPr sz="1998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4025503"/>
            <a:ext cx="5486400" cy="603646"/>
          </a:xfrm>
        </p:spPr>
        <p:txBody>
          <a:bodyPr/>
          <a:lstStyle>
            <a:lvl1pPr marL="0" indent="0">
              <a:buNone/>
              <a:defRPr sz="1398"/>
            </a:lvl1pPr>
            <a:lvl2pPr marL="456754" indent="0">
              <a:buNone/>
              <a:defRPr sz="1198"/>
            </a:lvl2pPr>
            <a:lvl3pPr marL="913511" indent="0">
              <a:buNone/>
              <a:defRPr sz="1000"/>
            </a:lvl3pPr>
            <a:lvl4pPr marL="1370265" indent="0">
              <a:buNone/>
              <a:defRPr sz="900"/>
            </a:lvl4pPr>
            <a:lvl5pPr marL="1827021" indent="0">
              <a:buNone/>
              <a:defRPr sz="900"/>
            </a:lvl5pPr>
            <a:lvl6pPr marL="2283775" indent="0">
              <a:buNone/>
              <a:defRPr sz="900"/>
            </a:lvl6pPr>
            <a:lvl7pPr marL="2740530" indent="0">
              <a:buNone/>
              <a:defRPr sz="900"/>
            </a:lvl7pPr>
            <a:lvl8pPr marL="3197286" indent="0">
              <a:buNone/>
              <a:defRPr sz="900"/>
            </a:lvl8pPr>
            <a:lvl9pPr marL="36540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73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1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0"/>
            <a:ext cx="8229601" cy="33944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46516D-C727-2F41-A98A-12C4B2504C8D}" type="datetimeFigureOut">
              <a:rPr lang="en-US" smtClean="0"/>
              <a:t>11/30/2023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98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B27AEF-999B-1F4D-8C15-D2576F49E4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5004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6754" rtl="0" eaLnBrk="1" latinLnBrk="0" hangingPunct="1">
        <a:spcBef>
          <a:spcPct val="0"/>
        </a:spcBef>
        <a:buNone/>
        <a:defRPr sz="4396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567" indent="-342567" algn="l" defTabSz="456754" rtl="0" eaLnBrk="1" latinLnBrk="0" hangingPunct="1">
        <a:spcBef>
          <a:spcPct val="20000"/>
        </a:spcBef>
        <a:buFont typeface="Arial"/>
        <a:buChar char="•"/>
        <a:defRPr sz="3196" kern="1200">
          <a:solidFill>
            <a:schemeClr val="tx1"/>
          </a:solidFill>
          <a:latin typeface="+mn-lt"/>
          <a:ea typeface="+mn-ea"/>
          <a:cs typeface="+mn-cs"/>
        </a:defRPr>
      </a:lvl1pPr>
      <a:lvl2pPr marL="742228" indent="-285472" algn="l" defTabSz="456754" rtl="0" eaLnBrk="1" latinLnBrk="0" hangingPunct="1">
        <a:spcBef>
          <a:spcPct val="20000"/>
        </a:spcBef>
        <a:buFont typeface="Arial"/>
        <a:buChar char="–"/>
        <a:defRPr sz="2798" kern="1200">
          <a:solidFill>
            <a:schemeClr val="tx1"/>
          </a:solidFill>
          <a:latin typeface="+mn-lt"/>
          <a:ea typeface="+mn-ea"/>
          <a:cs typeface="+mn-cs"/>
        </a:defRPr>
      </a:lvl2pPr>
      <a:lvl3pPr marL="1141889" indent="-228378" algn="l" defTabSz="456754" rtl="0" eaLnBrk="1" latinLnBrk="0" hangingPunct="1">
        <a:spcBef>
          <a:spcPct val="20000"/>
        </a:spcBef>
        <a:buFont typeface="Arial"/>
        <a:buChar char="•"/>
        <a:defRPr sz="2398" kern="1200">
          <a:solidFill>
            <a:schemeClr val="tx1"/>
          </a:solidFill>
          <a:latin typeface="+mn-lt"/>
          <a:ea typeface="+mn-ea"/>
          <a:cs typeface="+mn-cs"/>
        </a:defRPr>
      </a:lvl3pPr>
      <a:lvl4pPr marL="1598643" indent="-228378" algn="l" defTabSz="456754" rtl="0" eaLnBrk="1" latinLnBrk="0" hangingPunct="1">
        <a:spcBef>
          <a:spcPct val="20000"/>
        </a:spcBef>
        <a:buFont typeface="Arial"/>
        <a:buChar char="–"/>
        <a:defRPr sz="1998" kern="1200">
          <a:solidFill>
            <a:schemeClr val="tx1"/>
          </a:solidFill>
          <a:latin typeface="+mn-lt"/>
          <a:ea typeface="+mn-ea"/>
          <a:cs typeface="+mn-cs"/>
        </a:defRPr>
      </a:lvl4pPr>
      <a:lvl5pPr marL="2055397" indent="-228378" algn="l" defTabSz="456754" rtl="0" eaLnBrk="1" latinLnBrk="0" hangingPunct="1">
        <a:spcBef>
          <a:spcPct val="20000"/>
        </a:spcBef>
        <a:buFont typeface="Arial"/>
        <a:buChar char="»"/>
        <a:defRPr sz="1998" kern="1200">
          <a:solidFill>
            <a:schemeClr val="tx1"/>
          </a:solidFill>
          <a:latin typeface="+mn-lt"/>
          <a:ea typeface="+mn-ea"/>
          <a:cs typeface="+mn-cs"/>
        </a:defRPr>
      </a:lvl5pPr>
      <a:lvl6pPr marL="2512154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6pPr>
      <a:lvl7pPr marL="2968908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7pPr>
      <a:lvl8pPr marL="3425664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8pPr>
      <a:lvl9pPr marL="3882418" indent="-228378" algn="l" defTabSz="456754" rtl="0" eaLnBrk="1" latinLnBrk="0" hangingPunct="1">
        <a:spcBef>
          <a:spcPct val="20000"/>
        </a:spcBef>
        <a:buFont typeface="Arial"/>
        <a:buChar char="•"/>
        <a:defRPr sz="199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1pPr>
      <a:lvl2pPr marL="456754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2pPr>
      <a:lvl3pPr marL="913511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3pPr>
      <a:lvl4pPr marL="1370265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4pPr>
      <a:lvl5pPr marL="1827021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5pPr>
      <a:lvl6pPr marL="2283775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6pPr>
      <a:lvl7pPr marL="2740530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7pPr>
      <a:lvl8pPr marL="3197286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8pPr>
      <a:lvl9pPr marL="3654040" algn="l" defTabSz="456754" rtl="0" eaLnBrk="1" latinLnBrk="0" hangingPunct="1">
        <a:defRPr sz="179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0949" y="4517280"/>
            <a:ext cx="735499" cy="23860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51105" y="4517281"/>
            <a:ext cx="730578" cy="238606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D31B6E89-348A-BA4B-8688-A66835DACF39}"/>
              </a:ext>
            </a:extLst>
          </p:cNvPr>
          <p:cNvSpPr/>
          <p:nvPr/>
        </p:nvSpPr>
        <p:spPr>
          <a:xfrm>
            <a:off x="4875031" y="454031"/>
            <a:ext cx="3431837" cy="307777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non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1400" dirty="0">
                <a:solidFill>
                  <a:schemeClr val="bg1"/>
                </a:solidFill>
                <a:latin typeface="Whitney Medium" pitchFamily="2" charset="0"/>
                <a:ea typeface="Whitney Semibold" charset="0"/>
                <a:cs typeface="Whitney Semibold" charset="0"/>
              </a:rPr>
              <a:t>GET RADY FOR THE NEXT TEAM CHALLENGE: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1DD151C-F07B-0941-8418-24F0BDA372FD}"/>
              </a:ext>
            </a:extLst>
          </p:cNvPr>
          <p:cNvSpPr/>
          <p:nvPr/>
        </p:nvSpPr>
        <p:spPr>
          <a:xfrm>
            <a:off x="4323663" y="1881544"/>
            <a:ext cx="4710201" cy="338554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endParaRPr lang="en-US" sz="1600" b="1" dirty="0">
              <a:solidFill>
                <a:srgbClr val="2D3F48"/>
              </a:solidFill>
              <a:latin typeface="Whitney HTF Medium" pitchFamily="2" charset="77"/>
              <a:ea typeface="Whitney Semibold" charset="0"/>
              <a:cs typeface="Whitney Semibold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2396356-152E-9447-B2F1-83E756084FCC}"/>
              </a:ext>
            </a:extLst>
          </p:cNvPr>
          <p:cNvSpPr/>
          <p:nvPr/>
        </p:nvSpPr>
        <p:spPr>
          <a:xfrm>
            <a:off x="4251745" y="223199"/>
            <a:ext cx="4820337" cy="1077218"/>
          </a:xfrm>
          <a:prstGeom prst="rect">
            <a:avLst/>
          </a:prstGeom>
          <a:effectLst>
            <a:outerShdw sx="1000" sy="1000" algn="ctr" rotWithShape="0">
              <a:srgbClr val="000000"/>
            </a:outerShdw>
          </a:effec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ajor"/>
        </p:style>
        <p:txBody>
          <a:bodyPr wrap="square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  <a:lvl2pPr>
              <a:defRPr>
                <a:latin typeface="+mj-lt"/>
                <a:ea typeface="+mj-ea"/>
                <a:cs typeface="+mj-cs"/>
              </a:defRPr>
            </a:lvl2pPr>
            <a:lvl3pPr>
              <a:defRPr>
                <a:latin typeface="+mj-lt"/>
                <a:ea typeface="+mj-ea"/>
                <a:cs typeface="+mj-cs"/>
              </a:defRPr>
            </a:lvl3pPr>
            <a:lvl4pPr>
              <a:defRPr>
                <a:latin typeface="+mj-lt"/>
                <a:ea typeface="+mj-ea"/>
                <a:cs typeface="+mj-cs"/>
              </a:defRPr>
            </a:lvl4pPr>
            <a:lvl5pPr>
              <a:defRPr>
                <a:latin typeface="+mj-lt"/>
                <a:ea typeface="+mj-ea"/>
                <a:cs typeface="+mj-cs"/>
              </a:defRPr>
            </a:lvl5pPr>
            <a:lvl6pPr>
              <a:defRPr>
                <a:latin typeface="+mj-lt"/>
                <a:ea typeface="+mj-ea"/>
                <a:cs typeface="+mj-cs"/>
              </a:defRPr>
            </a:lvl6pPr>
            <a:lvl7pPr>
              <a:defRPr>
                <a:latin typeface="+mj-lt"/>
                <a:ea typeface="+mj-ea"/>
                <a:cs typeface="+mj-cs"/>
              </a:defRPr>
            </a:lvl7pPr>
            <a:lvl8pPr>
              <a:defRPr>
                <a:latin typeface="+mj-lt"/>
                <a:ea typeface="+mj-ea"/>
                <a:cs typeface="+mj-cs"/>
              </a:defRPr>
            </a:lvl8pPr>
            <a:lvl9pPr>
              <a:defRPr>
                <a:latin typeface="+mj-lt"/>
                <a:ea typeface="+mj-ea"/>
                <a:cs typeface="+mj-cs"/>
              </a:defRPr>
            </a:lvl9pPr>
          </a:lstStyle>
          <a:p>
            <a:pPr algn="ctr"/>
            <a:r>
              <a:rPr lang="en-US" sz="3200" b="1" dirty="0">
                <a:solidFill>
                  <a:srgbClr val="F8AE2F"/>
                </a:solidFill>
                <a:latin typeface="Tungsten Semibold" pitchFamily="2" charset="0"/>
                <a:ea typeface="Tungsten Semibold" charset="0"/>
                <a:cs typeface="Tungsten Semibold" charset="0"/>
              </a:rPr>
              <a:t>Music of the World Challenge  </a:t>
            </a:r>
            <a:endParaRPr lang="en-US" sz="3200" b="1" dirty="0">
              <a:solidFill>
                <a:srgbClr val="F8AE2F"/>
              </a:solidFill>
              <a:latin typeface="Tungsten Semibold" pitchFamily="2" charset="0"/>
              <a:ea typeface="Tungsten Light" charset="0"/>
              <a:cs typeface="Tungsten Light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669020" y="1630151"/>
            <a:ext cx="379626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/>
              <a:t>What is good for our heart is good for our soul. Moving is essential to a healthy heart. This musical journey will take you all over the world in search of music’s coolest venues and most fascinating histories.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4659154" y="2788562"/>
            <a:ext cx="37962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1800" b="1" dirty="0"/>
          </a:p>
          <a:p>
            <a:pPr algn="ctr"/>
            <a:r>
              <a:rPr lang="en-US" sz="1800" b="1" dirty="0"/>
              <a:t>Sign up starting February 2</a:t>
            </a:r>
            <a:r>
              <a:rPr lang="en-US" sz="1800" b="1" baseline="30000" dirty="0"/>
              <a:t>nd</a:t>
            </a:r>
            <a:endParaRPr lang="en-US" sz="1800" dirty="0">
              <a:ea typeface="Whitney Book" charset="0"/>
              <a:cs typeface="Whitney Book" charset="0"/>
            </a:endParaRPr>
          </a:p>
          <a:p>
            <a:pPr algn="ctr">
              <a:lnSpc>
                <a:spcPct val="100000"/>
              </a:lnSpc>
            </a:pPr>
            <a:endParaRPr lang="en-US" sz="1800" dirty="0">
              <a:ea typeface="Whitney Book" charset="0"/>
              <a:cs typeface="Whitney Book" charset="0"/>
            </a:endParaRPr>
          </a:p>
          <a:p>
            <a:pPr algn="ctr">
              <a:lnSpc>
                <a:spcPct val="100000"/>
              </a:lnSpc>
            </a:pPr>
            <a:r>
              <a:rPr lang="en-US" sz="1800" dirty="0">
                <a:ea typeface="Whitney Book" charset="0"/>
                <a:cs typeface="Whitney Book" charset="0"/>
              </a:rPr>
              <a:t>Visit the </a:t>
            </a:r>
            <a:r>
              <a:rPr lang="en-US" sz="1800" b="1" dirty="0">
                <a:ea typeface="Whitney Book" charset="0"/>
                <a:cs typeface="Whitney Book" charset="0"/>
              </a:rPr>
              <a:t>Virgin Pulse app </a:t>
            </a:r>
            <a:r>
              <a:rPr lang="en-US" sz="1800" dirty="0">
                <a:ea typeface="Whitney Book" charset="0"/>
                <a:cs typeface="Whitney Book" charset="0"/>
              </a:rPr>
              <a:t>or sign in at </a:t>
            </a:r>
            <a:r>
              <a:rPr lang="en-US" sz="1800" dirty="0">
                <a:solidFill>
                  <a:srgbClr val="C81767"/>
                </a:solidFill>
                <a:ea typeface="Whitney Book" charset="0"/>
                <a:cs typeface="Whitney Book" charset="0"/>
              </a:rPr>
              <a:t>Medica.com/MyHealthRewards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35714" y="4344552"/>
            <a:ext cx="1460166" cy="584065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4659154" y="1247472"/>
            <a:ext cx="380613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800" dirty="0">
                <a:solidFill>
                  <a:srgbClr val="F9AF30"/>
                </a:solidFill>
                <a:ea typeface="Whitney Semibold" charset="0"/>
                <a:cs typeface="Calibri Light" panose="020F0302020204030204" pitchFamily="34" charset="0"/>
              </a:rPr>
              <a:t>Nothing gets us moving like MUSIC!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24745E-2480-29C7-8EDB-89EB7454C7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4474982" cy="51435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5ECD18C-4C77-3E26-034B-08CED4890F32}"/>
              </a:ext>
            </a:extLst>
          </p:cNvPr>
          <p:cNvSpPr txBox="1"/>
          <p:nvPr/>
        </p:nvSpPr>
        <p:spPr>
          <a:xfrm>
            <a:off x="184172" y="607919"/>
            <a:ext cx="3064172" cy="64569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Registration: Feb. 2 – 14, 2024</a:t>
            </a:r>
          </a:p>
          <a:p>
            <a:r>
              <a:rPr lang="en-US" b="1" dirty="0"/>
              <a:t>Challenge:  Feb. 12 – 26, 2024 </a:t>
            </a:r>
          </a:p>
        </p:txBody>
      </p:sp>
    </p:spTree>
    <p:extLst>
      <p:ext uri="{BB962C8B-B14F-4D97-AF65-F5344CB8AC3E}">
        <p14:creationId xmlns:p14="http://schemas.microsoft.com/office/powerpoint/2010/main" val="1212828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SharedWithUsers xmlns="762a85f6-8850-48a9-ae12-8063c7f88cd4">
      <UserInfo>
        <DisplayName/>
        <AccountId xsi:nil="true"/>
        <AccountType/>
      </UserInfo>
    </SharedWithUsers>
  </documentManagement>
</p:properties>
</file>

<file path=customXml/item3.xml><?xml version="1.0" encoding="utf-8"?>
<sisl xmlns:xsi="http://www.w3.org/2001/XMLSchema-instance" xmlns:xsd="http://www.w3.org/2001/XMLSchema" xmlns="http://www.boldonjames.com/2008/01/sie/internal/label" sislVersion="0" policy="fb521ee7-45da-4dda-ac60-5b24a99c9761" origin="userSelected">
  <element uid="de1c51ba-24d4-477f-bd55-4bdb8278ef66" value=""/>
</sisl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6B89B5558CDD24E8AEA3F84B7EDD400" ma:contentTypeVersion="7" ma:contentTypeDescription="Create a new document." ma:contentTypeScope="" ma:versionID="827cef9055ef7d783b68a26646436d05">
  <xsd:schema xmlns:xsd="http://www.w3.org/2001/XMLSchema" xmlns:xs="http://www.w3.org/2001/XMLSchema" xmlns:p="http://schemas.microsoft.com/office/2006/metadata/properties" xmlns:ns2="6dabb7db-eaa9-4f3a-b4ff-ab005414bbd6" xmlns:ns3="762a85f6-8850-48a9-ae12-8063c7f88cd4" targetNamespace="http://schemas.microsoft.com/office/2006/metadata/properties" ma:root="true" ma:fieldsID="6ec2140dc77b98732f24e57f4cd5786c" ns2:_="" ns3:_="">
    <xsd:import namespace="6dabb7db-eaa9-4f3a-b4ff-ab005414bbd6"/>
    <xsd:import namespace="762a85f6-8850-48a9-ae12-8063c7f88cd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DateTaken" minOccurs="0"/>
                <xsd:element ref="ns2:MediaServiceOCR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dabb7db-eaa9-4f3a-b4ff-ab005414bbd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DateTaken" ma:index="11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2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62a85f6-8850-48a9-ae12-8063c7f88cd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BFE6C30-755E-4CD9-B2E7-44495D2824E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448765F-85D6-447D-92A3-F4794F8D1D3E}">
  <ds:schemaRefs>
    <ds:schemaRef ds:uri="http://purl.org/dc/terms/"/>
    <ds:schemaRef ds:uri="http://schemas.openxmlformats.org/package/2006/metadata/core-properties"/>
    <ds:schemaRef ds:uri="6dabb7db-eaa9-4f3a-b4ff-ab005414bbd6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762a85f6-8850-48a9-ae12-8063c7f88cd4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D70D9299-DBDC-4A79-9CFD-36E9F5A4883A}">
  <ds:schemaRefs>
    <ds:schemaRef ds:uri="http://www.w3.org/2001/XMLSchema"/>
    <ds:schemaRef ds:uri="http://www.boldonjames.com/2008/01/sie/internal/label"/>
  </ds:schemaRefs>
</ds:datastoreItem>
</file>

<file path=customXml/itemProps4.xml><?xml version="1.0" encoding="utf-8"?>
<ds:datastoreItem xmlns:ds="http://schemas.openxmlformats.org/officeDocument/2006/customXml" ds:itemID="{F359C59E-F90B-4D37-A6DD-87B182218D4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6dabb7db-eaa9-4f3a-b4ff-ab005414bbd6"/>
    <ds:schemaRef ds:uri="762a85f6-8850-48a9-ae12-8063c7f88cd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1831</TotalTime>
  <Words>99</Words>
  <Application>Microsoft Office PowerPoint</Application>
  <PresentationFormat>On-screen Show (16:9)</PresentationFormat>
  <Paragraphs>11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Tungsten Semibold</vt:lpstr>
      <vt:lpstr>Whitney HTF Medium</vt:lpstr>
      <vt:lpstr>Whitney Medium</vt:lpstr>
      <vt:lpstr>Office Theme</vt:lpstr>
      <vt:lpstr>PowerPoint Presentation</vt:lpstr>
    </vt:vector>
  </TitlesOfParts>
  <Company>Virgin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Dan Corby</dc:creator>
  <cp:lastModifiedBy>Chen, Dawn M</cp:lastModifiedBy>
  <cp:revision>149</cp:revision>
  <dcterms:created xsi:type="dcterms:W3CDTF">2015-02-19T14:05:07Z</dcterms:created>
  <dcterms:modified xsi:type="dcterms:W3CDTF">2023-11-30T21:33:17Z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0x01010086B89B5558CDD24E8AEA3F84B7EDD400</vt:lpwstr>
  </property>
  <property fmtid="{D5CDD505-2E9C-101B-9397-08002B2CF9AE}" pid="3" name="Order">
    <vt:r8>4028500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docIndexRef">
    <vt:lpwstr>d3a2f91f-ce57-4727-b4a3-71cbdac08c39</vt:lpwstr>
  </property>
  <property fmtid="{D5CDD505-2E9C-101B-9397-08002B2CF9AE}" pid="8" name="bjClsUserRVM">
    <vt:lpwstr>[]</vt:lpwstr>
  </property>
  <property fmtid="{D5CDD505-2E9C-101B-9397-08002B2CF9AE}" pid="9" name="bjSaver">
    <vt:lpwstr>2oQq2PMDHyAz5Af5os36AMMV3Yscwtdc</vt:lpwstr>
  </property>
  <property fmtid="{D5CDD505-2E9C-101B-9397-08002B2CF9AE}" pid="10" name="bjDocumentLabelXML">
    <vt:lpwstr>&lt;?xml version="1.0" encoding="us-ascii"?&gt;&lt;sisl xmlns:xsi="http://www.w3.org/2001/XMLSchema-instance" xmlns:xsd="http://www.w3.org/2001/XMLSchema" sislVersion="0" policy="fb521ee7-45da-4dda-ac60-5b24a99c9761" origin="userSelected" xmlns="http://www.boldonj</vt:lpwstr>
  </property>
  <property fmtid="{D5CDD505-2E9C-101B-9397-08002B2CF9AE}" pid="11" name="bjDocumentLabelXML-0">
    <vt:lpwstr>ames.com/2008/01/sie/internal/label"&gt;&lt;element uid="de1c51ba-24d4-477f-bd55-4bdb8278ef66" value="" /&gt;&lt;/sisl&gt;</vt:lpwstr>
  </property>
  <property fmtid="{D5CDD505-2E9C-101B-9397-08002B2CF9AE}" pid="12" name="bjDocumentSecurityLabel">
    <vt:lpwstr>Internal</vt:lpwstr>
  </property>
  <property fmtid="{D5CDD505-2E9C-101B-9397-08002B2CF9AE}" pid="13" name="MSIP_Label_453027fc-c886-4f96-bfc8-badaeabc3e6e_Enabled">
    <vt:lpwstr>true</vt:lpwstr>
  </property>
  <property fmtid="{D5CDD505-2E9C-101B-9397-08002B2CF9AE}" pid="14" name="MSIP_Label_453027fc-c886-4f96-bfc8-badaeabc3e6e_SetDate">
    <vt:lpwstr>2023-05-17T03:00:19Z</vt:lpwstr>
  </property>
  <property fmtid="{D5CDD505-2E9C-101B-9397-08002B2CF9AE}" pid="15" name="MSIP_Label_453027fc-c886-4f96-bfc8-badaeabc3e6e_Method">
    <vt:lpwstr>Privileged</vt:lpwstr>
  </property>
  <property fmtid="{D5CDD505-2E9C-101B-9397-08002B2CF9AE}" pid="16" name="MSIP_Label_453027fc-c886-4f96-bfc8-badaeabc3e6e_Name">
    <vt:lpwstr>Internal</vt:lpwstr>
  </property>
  <property fmtid="{D5CDD505-2E9C-101B-9397-08002B2CF9AE}" pid="17" name="MSIP_Label_453027fc-c886-4f96-bfc8-badaeabc3e6e_SiteId">
    <vt:lpwstr>85be13ae-2071-4695-979a-90106d10b6fc</vt:lpwstr>
  </property>
  <property fmtid="{D5CDD505-2E9C-101B-9397-08002B2CF9AE}" pid="18" name="MSIP_Label_453027fc-c886-4f96-bfc8-badaeabc3e6e_ActionId">
    <vt:lpwstr>90c4476e-f977-4bc9-81fc-987460ebe202</vt:lpwstr>
  </property>
  <property fmtid="{D5CDD505-2E9C-101B-9397-08002B2CF9AE}" pid="19" name="MSIP_Label_453027fc-c886-4f96-bfc8-badaeabc3e6e_ContentBits">
    <vt:lpwstr>0</vt:lpwstr>
  </property>
</Properties>
</file>